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9" r:id="rId4"/>
  </p:sldMasterIdLst>
  <p:notesMasterIdLst>
    <p:notesMasterId r:id="rId17"/>
  </p:notesMasterIdLst>
  <p:sldIdLst>
    <p:sldId id="256" r:id="rId5"/>
    <p:sldId id="258" r:id="rId6"/>
    <p:sldId id="260" r:id="rId7"/>
    <p:sldId id="259" r:id="rId8"/>
    <p:sldId id="297" r:id="rId9"/>
    <p:sldId id="261" r:id="rId10"/>
    <p:sldId id="263" r:id="rId11"/>
    <p:sldId id="262" r:id="rId12"/>
    <p:sldId id="264" r:id="rId13"/>
    <p:sldId id="265" r:id="rId14"/>
    <p:sldId id="295" r:id="rId15"/>
    <p:sldId id="296" r:id="rId16"/>
  </p:sldIdLst>
  <p:sldSz cx="12207875" cy="6858000"/>
  <p:notesSz cx="6797675" cy="9872663"/>
  <p:defaultTextStyle>
    <a:defPPr>
      <a:defRPr lang="de-DE"/>
    </a:defPPr>
    <a:lvl1pPr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5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97D91"/>
    <a:srgbClr val="455960"/>
    <a:srgbClr val="4A5B60"/>
    <a:srgbClr val="FAA500"/>
    <a:srgbClr val="697378"/>
    <a:srgbClr val="E78E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159" autoAdjust="0"/>
    <p:restoredTop sz="77891" autoAdjust="0"/>
  </p:normalViewPr>
  <p:slideViewPr>
    <p:cSldViewPr snapToGrid="0" snapToObjects="1">
      <p:cViewPr varScale="1">
        <p:scale>
          <a:sx n="94" d="100"/>
          <a:sy n="94" d="100"/>
        </p:scale>
        <p:origin x="1696" y="184"/>
      </p:cViewPr>
      <p:guideLst>
        <p:guide orient="horz" pos="2160"/>
        <p:guide pos="384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smtClean="0"/>
            </a:lvl1pPr>
          </a:lstStyle>
          <a:p>
            <a:pPr>
              <a:defRPr/>
            </a:pPr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smtClean="0"/>
            </a:lvl1pPr>
          </a:lstStyle>
          <a:p>
            <a:pPr>
              <a:defRPr/>
            </a:pPr>
            <a:fld id="{231E88E2-1E29-469C-B6A0-762B49A9F0A0}" type="datetimeFigureOut">
              <a:rPr lang="de-CH"/>
              <a:pPr>
                <a:defRPr/>
              </a:pPr>
              <a:t>21.11.19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03188" y="739775"/>
            <a:ext cx="6591300" cy="37036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de-CH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450" y="4689475"/>
            <a:ext cx="5438775" cy="444341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CH" noProof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377363"/>
            <a:ext cx="2946400" cy="4937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smtClean="0"/>
            </a:lvl1pPr>
          </a:lstStyle>
          <a:p>
            <a:pPr>
              <a:defRPr/>
            </a:pPr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49688" y="9377363"/>
            <a:ext cx="2946400" cy="4937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smtClean="0"/>
            </a:lvl1pPr>
          </a:lstStyle>
          <a:p>
            <a:pPr>
              <a:defRPr/>
            </a:pPr>
            <a:fld id="{EE3A4D74-8AB3-4782-8193-8B0B8D7F57EA}" type="slidenum">
              <a:rPr lang="de-CH"/>
              <a:pPr>
                <a:defRPr/>
              </a:pPr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5018921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bgerundetes Rechteck 5"/>
          <p:cNvSpPr/>
          <p:nvPr/>
        </p:nvSpPr>
        <p:spPr>
          <a:xfrm>
            <a:off x="0" y="1619250"/>
            <a:ext cx="7632700" cy="73025"/>
          </a:xfrm>
          <a:prstGeom prst="roundRect">
            <a:avLst/>
          </a:prstGeom>
          <a:solidFill>
            <a:srgbClr val="697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455960"/>
              </a:solidFill>
            </a:endParaRPr>
          </a:p>
        </p:txBody>
      </p:sp>
      <p:sp>
        <p:nvSpPr>
          <p:cNvPr id="7" name="Abgerundetes Rechteck 6"/>
          <p:cNvSpPr/>
          <p:nvPr/>
        </p:nvSpPr>
        <p:spPr>
          <a:xfrm>
            <a:off x="0" y="4500563"/>
            <a:ext cx="7632700" cy="71437"/>
          </a:xfrm>
          <a:prstGeom prst="roundRect">
            <a:avLst/>
          </a:prstGeom>
          <a:solidFill>
            <a:srgbClr val="697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E78E23"/>
              </a:solidFill>
            </a:endParaRPr>
          </a:p>
        </p:txBody>
      </p:sp>
      <p:sp>
        <p:nvSpPr>
          <p:cNvPr id="8" name="Rechteck 7"/>
          <p:cNvSpPr/>
          <p:nvPr/>
        </p:nvSpPr>
        <p:spPr bwMode="white">
          <a:xfrm>
            <a:off x="365219" y="6253843"/>
            <a:ext cx="8432789" cy="304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101600">
              <a:schemeClr val="bg1">
                <a:alpha val="75000"/>
              </a:schemeClr>
            </a:glo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/>
          </a:p>
        </p:txBody>
      </p:sp>
      <p:pic>
        <p:nvPicPr>
          <p:cNvPr id="13" name="Bild 6" descr="BFH_Logo_A_de_fr_en_100_RGB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025" y="317500"/>
            <a:ext cx="1524000" cy="1104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Bildplatzhalter 11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1692000"/>
            <a:ext cx="7632000" cy="2808000"/>
          </a:xfrm>
          <a:prstGeom prst="rect">
            <a:avLst/>
          </a:prstGeom>
        </p:spPr>
        <p:txBody>
          <a:bodyPr vert="horz"/>
          <a:lstStyle>
            <a:lvl1pPr>
              <a:defRPr sz="3000" baseline="0">
                <a:latin typeface="Lucida Sans"/>
                <a:cs typeface="Lucida Sans"/>
              </a:defRPr>
            </a:lvl1pPr>
          </a:lstStyle>
          <a:p>
            <a:pPr lvl="0"/>
            <a:r>
              <a:rPr lang="de-DE" noProof="0" dirty="0"/>
              <a:t>Titelseite mit Bild</a:t>
            </a: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r>
              <a:rPr lang="de-DE" noProof="0" dirty="0" err="1"/>
              <a:t>Bild</a:t>
            </a:r>
            <a:r>
              <a:rPr lang="de-DE" noProof="0" dirty="0"/>
              <a:t> durch Klicken auf Symbol hinzufügen</a:t>
            </a:r>
          </a:p>
        </p:txBody>
      </p:sp>
      <p:sp>
        <p:nvSpPr>
          <p:cNvPr id="9" name="Titel 1"/>
          <p:cNvSpPr>
            <a:spLocks noGrp="1"/>
          </p:cNvSpPr>
          <p:nvPr>
            <p:ph type="ctrTitle"/>
          </p:nvPr>
        </p:nvSpPr>
        <p:spPr>
          <a:xfrm>
            <a:off x="457200" y="4623442"/>
            <a:ext cx="10739587" cy="533105"/>
          </a:xfrm>
          <a:prstGeom prst="rect">
            <a:avLst/>
          </a:prstGeom>
        </p:spPr>
        <p:txBody>
          <a:bodyPr lIns="0"/>
          <a:lstStyle>
            <a:lvl1pPr algn="l">
              <a:defRPr sz="3000">
                <a:solidFill>
                  <a:srgbClr val="697D91"/>
                </a:solidFill>
                <a:latin typeface="Lucida Sans"/>
                <a:cs typeface="Lucida Sans Unicode"/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12" name="Untertitel 2"/>
          <p:cNvSpPr>
            <a:spLocks noGrp="1"/>
          </p:cNvSpPr>
          <p:nvPr>
            <p:ph type="subTitle" idx="1"/>
          </p:nvPr>
        </p:nvSpPr>
        <p:spPr>
          <a:xfrm>
            <a:off x="457200" y="5220000"/>
            <a:ext cx="9057632" cy="805526"/>
          </a:xfrm>
          <a:prstGeom prst="rect">
            <a:avLst/>
          </a:prstGeom>
        </p:spPr>
        <p:txBody>
          <a:bodyPr lIns="0"/>
          <a:lstStyle>
            <a:lvl1pPr marL="0" indent="0" algn="l">
              <a:buNone/>
              <a:defRPr sz="2000">
                <a:solidFill>
                  <a:srgbClr val="697D91"/>
                </a:solidFill>
                <a:latin typeface="Lucida Sans"/>
                <a:cs typeface="Lucida Sans Unicode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de-DE" dirty="0"/>
          </a:p>
        </p:txBody>
      </p:sp>
      <p:sp>
        <p:nvSpPr>
          <p:cNvPr id="11" name="Textplatzhalt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6299494"/>
            <a:ext cx="9065634" cy="258474"/>
          </a:xfrm>
          <a:prstGeom prst="rect">
            <a:avLst/>
          </a:prstGeom>
        </p:spPr>
        <p:txBody>
          <a:bodyPr vert="horz" lIns="0" rIns="0"/>
          <a:lstStyle>
            <a:lvl1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400" baseline="0">
                <a:solidFill>
                  <a:srgbClr val="697D91"/>
                </a:solidFill>
                <a:latin typeface="Lucida Sans"/>
              </a:defRPr>
            </a:lvl1pPr>
            <a:lvl2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378"/>
                </a:solidFill>
                <a:latin typeface="Lucida Sans"/>
              </a:defRPr>
            </a:lvl2pPr>
            <a:lvl3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378"/>
                </a:solidFill>
                <a:latin typeface="Lucida Sans"/>
              </a:defRPr>
            </a:lvl3pPr>
            <a:lvl4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378"/>
                </a:solidFill>
                <a:latin typeface="Lucida Sans"/>
              </a:defRPr>
            </a:lvl4pPr>
            <a:lvl5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378"/>
                </a:solidFill>
                <a:latin typeface="Lucida Sans"/>
              </a:defRPr>
            </a:lvl5pPr>
          </a:lstStyle>
          <a:p>
            <a:pPr lvl="0"/>
            <a:r>
              <a:rPr lang="de-DE" dirty="0"/>
              <a:t>Organisationseinheit oder Leistungsbereich</a:t>
            </a:r>
          </a:p>
        </p:txBody>
      </p:sp>
      <p:sp>
        <p:nvSpPr>
          <p:cNvPr id="14" name="Datumsplatzhalter 3"/>
          <p:cNvSpPr>
            <a:spLocks noGrp="1"/>
          </p:cNvSpPr>
          <p:nvPr>
            <p:ph type="dt" sz="half" idx="14"/>
          </p:nvPr>
        </p:nvSpPr>
        <p:spPr>
          <a:xfrm>
            <a:off x="10261600" y="6300788"/>
            <a:ext cx="1443038" cy="25717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smtClean="0">
                <a:solidFill>
                  <a:srgbClr val="697D91"/>
                </a:solidFill>
                <a:latin typeface="Lucida Sans" pitchFamily="34" charset="0"/>
              </a:defRPr>
            </a:lvl1pPr>
          </a:lstStyle>
          <a:p>
            <a:pPr>
              <a:defRPr/>
            </a:pPr>
            <a:fld id="{13A8160D-EED1-4901-8DE2-978CB6A5BC57}" type="datetime1">
              <a:rPr lang="de-DE"/>
              <a:pPr>
                <a:defRPr/>
              </a:pPr>
              <a:t>21.11.19</a:t>
            </a:fld>
            <a:r>
              <a:rPr lang="de-DE" sz="1000"/>
              <a:t> 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4134333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rei Textfelder/Bilder mit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/>
          <p:cNvSpPr>
            <a:spLocks noGrp="1"/>
          </p:cNvSpPr>
          <p:nvPr>
            <p:ph type="ctrTitle"/>
          </p:nvPr>
        </p:nvSpPr>
        <p:spPr>
          <a:xfrm>
            <a:off x="457199" y="360000"/>
            <a:ext cx="11249025" cy="540000"/>
          </a:xfrm>
          <a:prstGeom prst="rect">
            <a:avLst/>
          </a:prstGeom>
        </p:spPr>
        <p:txBody>
          <a:bodyPr lIns="0" rIns="0"/>
          <a:lstStyle>
            <a:lvl1pPr algn="l">
              <a:defRPr sz="3000" b="0" i="0">
                <a:solidFill>
                  <a:srgbClr val="697D91"/>
                </a:solidFill>
                <a:latin typeface="Lucida Sans"/>
                <a:cs typeface="Lucida Sans"/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9" name="Inhaltsplatzhalter 2"/>
          <p:cNvSpPr>
            <a:spLocks noGrp="1"/>
          </p:cNvSpPr>
          <p:nvPr>
            <p:ph sz="half" idx="13"/>
          </p:nvPr>
        </p:nvSpPr>
        <p:spPr>
          <a:xfrm>
            <a:off x="457199" y="2155050"/>
            <a:ext cx="3556800" cy="396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>
                <a:latin typeface="Lucida Sans"/>
                <a:cs typeface="Lucida San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1" name="Inhaltsplatzhalter 3"/>
          <p:cNvSpPr>
            <a:spLocks noGrp="1"/>
          </p:cNvSpPr>
          <p:nvPr>
            <p:ph sz="half" idx="15"/>
          </p:nvPr>
        </p:nvSpPr>
        <p:spPr>
          <a:xfrm>
            <a:off x="4298400" y="2155050"/>
            <a:ext cx="3556800" cy="396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 b="0" i="0" baseline="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 b="0" i="0" baseline="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 b="0" i="0" baseline="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 b="0" i="0" baseline="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 b="0" i="0" baseline="0">
                <a:latin typeface="Lucida Sans"/>
                <a:cs typeface="Lucida San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7" name="Inhaltsplatzhalter 3"/>
          <p:cNvSpPr>
            <a:spLocks noGrp="1"/>
          </p:cNvSpPr>
          <p:nvPr>
            <p:ph sz="half" idx="19"/>
          </p:nvPr>
        </p:nvSpPr>
        <p:spPr>
          <a:xfrm>
            <a:off x="8149424" y="2155050"/>
            <a:ext cx="3556800" cy="396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 b="0" i="0" baseline="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 b="0" i="0" baseline="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 b="0" i="0" baseline="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 b="0" i="0" baseline="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 b="0" i="0" baseline="0">
                <a:latin typeface="Lucida Sans"/>
                <a:cs typeface="Lucida San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2" name="Textplatzhalter 2"/>
          <p:cNvSpPr>
            <a:spLocks noGrp="1"/>
          </p:cNvSpPr>
          <p:nvPr>
            <p:ph type="body" idx="1"/>
          </p:nvPr>
        </p:nvSpPr>
        <p:spPr>
          <a:xfrm>
            <a:off x="457199" y="1332000"/>
            <a:ext cx="3556800" cy="540000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3" name="Textplatzhalter 2"/>
          <p:cNvSpPr>
            <a:spLocks noGrp="1"/>
          </p:cNvSpPr>
          <p:nvPr>
            <p:ph type="body" idx="18"/>
          </p:nvPr>
        </p:nvSpPr>
        <p:spPr>
          <a:xfrm>
            <a:off x="4298400" y="1332000"/>
            <a:ext cx="3556800" cy="540000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6" name="Textplatzhalter 2"/>
          <p:cNvSpPr>
            <a:spLocks noGrp="1"/>
          </p:cNvSpPr>
          <p:nvPr>
            <p:ph type="body" idx="20"/>
          </p:nvPr>
        </p:nvSpPr>
        <p:spPr>
          <a:xfrm>
            <a:off x="8149424" y="1332000"/>
            <a:ext cx="3556800" cy="540000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4" name="Foliennummernplatzhalter 2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0E5DE4-7C71-4F94-A4EE-08415918DAC4}" type="slidenum">
              <a:rPr lang="de-CH"/>
              <a:pPr>
                <a:defRPr/>
              </a:pPr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8070342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B6C2D7-0704-41B7-ABFF-C47E040EDF71}" type="slidenum">
              <a:rPr lang="de-CH"/>
              <a:pPr>
                <a:defRPr/>
              </a:pPr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2502176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ohne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/>
          <p:cNvSpPr/>
          <p:nvPr userDrawn="1"/>
        </p:nvSpPr>
        <p:spPr bwMode="white">
          <a:xfrm>
            <a:off x="365219" y="6253843"/>
            <a:ext cx="8432789" cy="304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101600">
              <a:schemeClr val="bg1">
                <a:alpha val="75000"/>
              </a:schemeClr>
            </a:glo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/>
          </a:p>
        </p:txBody>
      </p:sp>
      <p:sp>
        <p:nvSpPr>
          <p:cNvPr id="5" name="Abgerundetes Rechteck 4"/>
          <p:cNvSpPr/>
          <p:nvPr/>
        </p:nvSpPr>
        <p:spPr>
          <a:xfrm>
            <a:off x="0" y="1668463"/>
            <a:ext cx="7632700" cy="2881312"/>
          </a:xfrm>
          <a:prstGeom prst="roundRect">
            <a:avLst>
              <a:gd name="adj" fmla="val 1188"/>
            </a:avLst>
          </a:prstGeom>
          <a:solidFill>
            <a:srgbClr val="697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E78E23"/>
              </a:solidFill>
            </a:endParaRPr>
          </a:p>
        </p:txBody>
      </p:sp>
      <p:sp>
        <p:nvSpPr>
          <p:cNvPr id="6" name="Abgerundetes Rechteck 5"/>
          <p:cNvSpPr/>
          <p:nvPr/>
        </p:nvSpPr>
        <p:spPr>
          <a:xfrm>
            <a:off x="0" y="1633538"/>
            <a:ext cx="7632700" cy="71437"/>
          </a:xfrm>
          <a:prstGeom prst="roundRect">
            <a:avLst/>
          </a:prstGeom>
          <a:solidFill>
            <a:srgbClr val="FAA5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E78E23"/>
              </a:solidFill>
            </a:endParaRPr>
          </a:p>
        </p:txBody>
      </p:sp>
      <p:sp>
        <p:nvSpPr>
          <p:cNvPr id="7" name="Abgerundetes Rechteck 6"/>
          <p:cNvSpPr/>
          <p:nvPr/>
        </p:nvSpPr>
        <p:spPr>
          <a:xfrm>
            <a:off x="0" y="4513263"/>
            <a:ext cx="7632700" cy="71437"/>
          </a:xfrm>
          <a:prstGeom prst="roundRect">
            <a:avLst/>
          </a:prstGeom>
          <a:solidFill>
            <a:srgbClr val="FAA5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E78E23"/>
              </a:solidFill>
            </a:endParaRPr>
          </a:p>
        </p:txBody>
      </p:sp>
      <p:pic>
        <p:nvPicPr>
          <p:cNvPr id="9" name="Bild 8" descr="BFH_Logo_A_de_fr_en_100_RGB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025" y="317500"/>
            <a:ext cx="1524000" cy="1104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itel 1"/>
          <p:cNvSpPr>
            <a:spLocks noGrp="1"/>
          </p:cNvSpPr>
          <p:nvPr>
            <p:ph type="ctrTitle"/>
          </p:nvPr>
        </p:nvSpPr>
        <p:spPr>
          <a:xfrm>
            <a:off x="457201" y="1839809"/>
            <a:ext cx="7020000" cy="533105"/>
          </a:xfrm>
          <a:prstGeom prst="rect">
            <a:avLst/>
          </a:prstGeom>
        </p:spPr>
        <p:txBody>
          <a:bodyPr lIns="0" rIns="0"/>
          <a:lstStyle>
            <a:lvl1pPr algn="l">
              <a:defRPr sz="3000">
                <a:solidFill>
                  <a:schemeClr val="bg1"/>
                </a:solidFill>
                <a:latin typeface="Lucida Sans"/>
                <a:cs typeface="Lucida Sans Unicode"/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13" name="Untertitel 2"/>
          <p:cNvSpPr>
            <a:spLocks noGrp="1"/>
          </p:cNvSpPr>
          <p:nvPr>
            <p:ph type="subTitle" idx="1"/>
          </p:nvPr>
        </p:nvSpPr>
        <p:spPr>
          <a:xfrm>
            <a:off x="457201" y="2448000"/>
            <a:ext cx="7020000" cy="805526"/>
          </a:xfrm>
          <a:prstGeom prst="rect">
            <a:avLst/>
          </a:prstGeom>
        </p:spPr>
        <p:txBody>
          <a:bodyPr lIns="0"/>
          <a:lstStyle>
            <a:lvl1pPr marL="0" indent="0" algn="l">
              <a:buNone/>
              <a:defRPr sz="2000" spc="0">
                <a:solidFill>
                  <a:schemeClr val="bg1"/>
                </a:solidFill>
                <a:latin typeface="Lucida Sans"/>
                <a:cs typeface="Lucida Sans Unicode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de-DE" dirty="0"/>
          </a:p>
        </p:txBody>
      </p:sp>
      <p:sp>
        <p:nvSpPr>
          <p:cNvPr id="14" name="Textplatzhalt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6299494"/>
            <a:ext cx="9065634" cy="258474"/>
          </a:xfrm>
          <a:prstGeom prst="rect">
            <a:avLst/>
          </a:prstGeom>
        </p:spPr>
        <p:txBody>
          <a:bodyPr vert="horz" lIns="0" rIns="0"/>
          <a:lstStyle>
            <a:lvl1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400" baseline="0">
                <a:solidFill>
                  <a:srgbClr val="697D91"/>
                </a:solidFill>
                <a:latin typeface="Lucida Sans"/>
              </a:defRPr>
            </a:lvl1pPr>
            <a:lvl2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378"/>
                </a:solidFill>
                <a:latin typeface="Lucida Sans"/>
              </a:defRPr>
            </a:lvl2pPr>
            <a:lvl3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378"/>
                </a:solidFill>
                <a:latin typeface="Lucida Sans"/>
              </a:defRPr>
            </a:lvl3pPr>
            <a:lvl4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378"/>
                </a:solidFill>
                <a:latin typeface="Lucida Sans"/>
              </a:defRPr>
            </a:lvl4pPr>
            <a:lvl5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378"/>
                </a:solidFill>
                <a:latin typeface="Lucida Sans"/>
              </a:defRPr>
            </a:lvl5pPr>
          </a:lstStyle>
          <a:p>
            <a:pPr lvl="0"/>
            <a:r>
              <a:rPr lang="de-DE" dirty="0"/>
              <a:t>Organisationseinheit oder Leistungsbereich</a:t>
            </a:r>
          </a:p>
        </p:txBody>
      </p:sp>
      <p:sp>
        <p:nvSpPr>
          <p:cNvPr id="10" name="Datumsplatzhalter 3"/>
          <p:cNvSpPr>
            <a:spLocks noGrp="1"/>
          </p:cNvSpPr>
          <p:nvPr>
            <p:ph type="dt" sz="half" idx="14"/>
          </p:nvPr>
        </p:nvSpPr>
        <p:spPr>
          <a:xfrm>
            <a:off x="10261600" y="6300788"/>
            <a:ext cx="1443038" cy="25717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smtClean="0">
                <a:solidFill>
                  <a:srgbClr val="697D91"/>
                </a:solidFill>
                <a:latin typeface="Lucida Sans" pitchFamily="34" charset="0"/>
              </a:defRPr>
            </a:lvl1pPr>
          </a:lstStyle>
          <a:p>
            <a:pPr>
              <a:defRPr/>
            </a:pPr>
            <a:fld id="{E4283131-E6A7-40D3-9EB9-520657964184}" type="datetime1">
              <a:rPr lang="de-DE"/>
              <a:pPr>
                <a:defRPr/>
              </a:pPr>
              <a:t>21.11.19</a:t>
            </a:fld>
            <a:r>
              <a:rPr lang="de-DE" sz="1000"/>
              <a:t> 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40369949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seite gr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bgerundetes Rechteck 3"/>
          <p:cNvSpPr/>
          <p:nvPr/>
        </p:nvSpPr>
        <p:spPr>
          <a:xfrm>
            <a:off x="0" y="1668463"/>
            <a:ext cx="7632700" cy="2881312"/>
          </a:xfrm>
          <a:prstGeom prst="roundRect">
            <a:avLst>
              <a:gd name="adj" fmla="val 1188"/>
            </a:avLst>
          </a:prstGeom>
          <a:solidFill>
            <a:srgbClr val="697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1800" dirty="0">
                <a:solidFill>
                  <a:srgbClr val="697D91"/>
                </a:solidFill>
              </a:rPr>
              <a:t>-</a:t>
            </a:r>
          </a:p>
        </p:txBody>
      </p:sp>
      <p:sp>
        <p:nvSpPr>
          <p:cNvPr id="5" name="Abgerundetes Rechteck 4"/>
          <p:cNvSpPr/>
          <p:nvPr/>
        </p:nvSpPr>
        <p:spPr>
          <a:xfrm>
            <a:off x="0" y="1633538"/>
            <a:ext cx="7632700" cy="71437"/>
          </a:xfrm>
          <a:prstGeom prst="roundRect">
            <a:avLst/>
          </a:prstGeom>
          <a:solidFill>
            <a:srgbClr val="FAA5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E78E23"/>
              </a:solidFill>
            </a:endParaRPr>
          </a:p>
        </p:txBody>
      </p:sp>
      <p:sp>
        <p:nvSpPr>
          <p:cNvPr id="6" name="Abgerundetes Rechteck 5"/>
          <p:cNvSpPr/>
          <p:nvPr/>
        </p:nvSpPr>
        <p:spPr>
          <a:xfrm>
            <a:off x="0" y="4513263"/>
            <a:ext cx="7632700" cy="71437"/>
          </a:xfrm>
          <a:prstGeom prst="roundRect">
            <a:avLst/>
          </a:prstGeom>
          <a:solidFill>
            <a:srgbClr val="FAA5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E78E23"/>
              </a:solidFill>
            </a:endParaRPr>
          </a:p>
        </p:txBody>
      </p:sp>
      <p:sp>
        <p:nvSpPr>
          <p:cNvPr id="15" name="Titel 1"/>
          <p:cNvSpPr>
            <a:spLocks noGrp="1"/>
          </p:cNvSpPr>
          <p:nvPr>
            <p:ph type="ctrTitle"/>
          </p:nvPr>
        </p:nvSpPr>
        <p:spPr>
          <a:xfrm>
            <a:off x="457200" y="1839809"/>
            <a:ext cx="7020000" cy="533105"/>
          </a:xfrm>
          <a:prstGeom prst="rect">
            <a:avLst/>
          </a:prstGeom>
        </p:spPr>
        <p:txBody>
          <a:bodyPr lIns="0" rIns="0"/>
          <a:lstStyle>
            <a:lvl1pPr algn="l">
              <a:defRPr sz="3000">
                <a:solidFill>
                  <a:schemeClr val="bg1"/>
                </a:solidFill>
                <a:latin typeface="Lucida Sans"/>
                <a:cs typeface="Lucida Sans Unicode"/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16" name="Untertitel 2"/>
          <p:cNvSpPr>
            <a:spLocks noGrp="1"/>
          </p:cNvSpPr>
          <p:nvPr>
            <p:ph type="subTitle" idx="1"/>
          </p:nvPr>
        </p:nvSpPr>
        <p:spPr>
          <a:xfrm>
            <a:off x="457200" y="2448000"/>
            <a:ext cx="7020000" cy="805526"/>
          </a:xfrm>
          <a:prstGeom prst="rect">
            <a:avLst/>
          </a:prstGeom>
        </p:spPr>
        <p:txBody>
          <a:bodyPr lIns="0"/>
          <a:lstStyle>
            <a:lvl1pPr marL="0" indent="0" algn="l">
              <a:buNone/>
              <a:defRPr sz="2000" spc="0">
                <a:solidFill>
                  <a:schemeClr val="bg1"/>
                </a:solidFill>
                <a:latin typeface="Lucida Sans"/>
                <a:cs typeface="Lucida Sans Unicode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de-DE" dirty="0"/>
          </a:p>
        </p:txBody>
      </p:sp>
      <p:sp>
        <p:nvSpPr>
          <p:cNvPr id="7" name="Foliennummernplatzhalt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3971013-0031-4193-A270-9600BEE45EEB}" type="slidenum">
              <a:rPr lang="de-CH"/>
              <a:pPr>
                <a:defRPr/>
              </a:pPr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4203787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seite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bgerundetes Rechteck 3"/>
          <p:cNvSpPr/>
          <p:nvPr/>
        </p:nvSpPr>
        <p:spPr>
          <a:xfrm>
            <a:off x="0" y="1668463"/>
            <a:ext cx="7632700" cy="2881312"/>
          </a:xfrm>
          <a:prstGeom prst="roundRect">
            <a:avLst>
              <a:gd name="adj" fmla="val 1188"/>
            </a:avLst>
          </a:prstGeom>
          <a:solidFill>
            <a:srgbClr val="FAA5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FAA500"/>
              </a:solidFill>
            </a:endParaRPr>
          </a:p>
        </p:txBody>
      </p:sp>
      <p:sp>
        <p:nvSpPr>
          <p:cNvPr id="5" name="Abgerundetes Rechteck 4"/>
          <p:cNvSpPr/>
          <p:nvPr/>
        </p:nvSpPr>
        <p:spPr>
          <a:xfrm>
            <a:off x="0" y="1633538"/>
            <a:ext cx="7632700" cy="71437"/>
          </a:xfrm>
          <a:prstGeom prst="roundRect">
            <a:avLst/>
          </a:prstGeom>
          <a:solidFill>
            <a:srgbClr val="697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E78E23"/>
              </a:solidFill>
            </a:endParaRPr>
          </a:p>
        </p:txBody>
      </p:sp>
      <p:sp>
        <p:nvSpPr>
          <p:cNvPr id="6" name="Abgerundetes Rechteck 5"/>
          <p:cNvSpPr/>
          <p:nvPr/>
        </p:nvSpPr>
        <p:spPr>
          <a:xfrm>
            <a:off x="0" y="4513263"/>
            <a:ext cx="7632700" cy="71437"/>
          </a:xfrm>
          <a:prstGeom prst="roundRect">
            <a:avLst/>
          </a:prstGeom>
          <a:solidFill>
            <a:srgbClr val="697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E78E23"/>
              </a:solidFill>
            </a:endParaRPr>
          </a:p>
        </p:txBody>
      </p:sp>
      <p:sp>
        <p:nvSpPr>
          <p:cNvPr id="7" name="Titel 1"/>
          <p:cNvSpPr>
            <a:spLocks noGrp="1"/>
          </p:cNvSpPr>
          <p:nvPr>
            <p:ph type="ctrTitle"/>
          </p:nvPr>
        </p:nvSpPr>
        <p:spPr>
          <a:xfrm>
            <a:off x="457200" y="1839809"/>
            <a:ext cx="7020000" cy="533105"/>
          </a:xfrm>
          <a:prstGeom prst="rect">
            <a:avLst/>
          </a:prstGeom>
        </p:spPr>
        <p:txBody>
          <a:bodyPr lIns="0" rIns="0"/>
          <a:lstStyle>
            <a:lvl1pPr algn="l">
              <a:defRPr sz="3000">
                <a:solidFill>
                  <a:schemeClr val="bg1"/>
                </a:solidFill>
                <a:latin typeface="Lucida Sans"/>
                <a:cs typeface="Lucida Sans Unicode"/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8" name="Untertitel 2"/>
          <p:cNvSpPr>
            <a:spLocks noGrp="1"/>
          </p:cNvSpPr>
          <p:nvPr>
            <p:ph type="subTitle" idx="1"/>
          </p:nvPr>
        </p:nvSpPr>
        <p:spPr>
          <a:xfrm>
            <a:off x="457200" y="2448000"/>
            <a:ext cx="7020000" cy="805526"/>
          </a:xfrm>
          <a:prstGeom prst="rect">
            <a:avLst/>
          </a:prstGeom>
        </p:spPr>
        <p:txBody>
          <a:bodyPr lIns="0"/>
          <a:lstStyle>
            <a:lvl1pPr marL="0" indent="0" algn="l">
              <a:buNone/>
              <a:defRPr sz="2000" spc="0">
                <a:solidFill>
                  <a:schemeClr val="bg1"/>
                </a:solidFill>
                <a:latin typeface="Lucida Sans"/>
                <a:cs typeface="Lucida Sans Unicode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de-DE" dirty="0"/>
          </a:p>
        </p:txBody>
      </p:sp>
      <p:sp>
        <p:nvSpPr>
          <p:cNvPr id="9" name="Foliennummernplatzhalt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A179C08-8418-41B0-8884-2C03CF535D23}" type="slidenum">
              <a:rPr lang="de-CH"/>
              <a:pPr>
                <a:defRPr/>
              </a:pPr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0236963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/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332000"/>
            <a:ext cx="11249025" cy="4788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>
                <a:latin typeface="Lucida Sans"/>
                <a:cs typeface="Lucida Sans"/>
              </a:defRPr>
            </a:lvl1pPr>
            <a:lvl2pPr marL="742950" indent="-28575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>
                <a:latin typeface="Lucida Sans"/>
                <a:cs typeface="Lucida San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8" name="Titel 1"/>
          <p:cNvSpPr>
            <a:spLocks noGrp="1"/>
          </p:cNvSpPr>
          <p:nvPr>
            <p:ph type="ctrTitle"/>
          </p:nvPr>
        </p:nvSpPr>
        <p:spPr>
          <a:xfrm>
            <a:off x="457200" y="360000"/>
            <a:ext cx="11249025" cy="540000"/>
          </a:xfrm>
          <a:prstGeom prst="rect">
            <a:avLst/>
          </a:prstGeom>
        </p:spPr>
        <p:txBody>
          <a:bodyPr lIns="0" rIns="0"/>
          <a:lstStyle>
            <a:lvl1pPr algn="l">
              <a:defRPr sz="3000" b="0" i="0">
                <a:solidFill>
                  <a:srgbClr val="697D91"/>
                </a:solidFill>
                <a:latin typeface="Lucida Sans"/>
                <a:cs typeface="Lucida Sans"/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4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F0A35F2-7595-4779-9180-596D2E72BBB9}" type="slidenum">
              <a:rPr lang="de-CH"/>
              <a:pPr>
                <a:defRPr/>
              </a:pPr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7031553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/Bild mit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/>
          <p:cNvSpPr>
            <a:spLocks noGrp="1"/>
          </p:cNvSpPr>
          <p:nvPr>
            <p:ph type="ctrTitle"/>
          </p:nvPr>
        </p:nvSpPr>
        <p:spPr>
          <a:xfrm>
            <a:off x="457200" y="360000"/>
            <a:ext cx="11249025" cy="540000"/>
          </a:xfrm>
          <a:prstGeom prst="rect">
            <a:avLst/>
          </a:prstGeom>
        </p:spPr>
        <p:txBody>
          <a:bodyPr lIns="0" rIns="0"/>
          <a:lstStyle>
            <a:lvl1pPr algn="l">
              <a:defRPr sz="3000">
                <a:solidFill>
                  <a:srgbClr val="697D91"/>
                </a:solidFill>
                <a:latin typeface="Lucida Sans"/>
                <a:cs typeface="Lucida Sans"/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15" name="Textplatzhalter 2"/>
          <p:cNvSpPr>
            <a:spLocks noGrp="1"/>
          </p:cNvSpPr>
          <p:nvPr>
            <p:ph type="body" idx="1"/>
          </p:nvPr>
        </p:nvSpPr>
        <p:spPr>
          <a:xfrm>
            <a:off x="457200" y="1332000"/>
            <a:ext cx="11249025" cy="540000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2200" b="0" i="0">
                <a:solidFill>
                  <a:srgbClr val="697D9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sz="half" idx="13"/>
          </p:nvPr>
        </p:nvSpPr>
        <p:spPr>
          <a:xfrm>
            <a:off x="457200" y="2160000"/>
            <a:ext cx="11249025" cy="396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>
                <a:latin typeface="Lucida Sans"/>
                <a:cs typeface="Lucida San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5" name="Foliennummernplatzhalter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3C55A69-AF00-48CA-9C5B-76F6193071D6}" type="slidenum">
              <a:rPr lang="de-CH"/>
              <a:pPr>
                <a:defRPr/>
              </a:pPr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1472321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Textfelder/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/>
          <p:cNvSpPr>
            <a:spLocks noGrp="1"/>
          </p:cNvSpPr>
          <p:nvPr>
            <p:ph type="ctrTitle"/>
          </p:nvPr>
        </p:nvSpPr>
        <p:spPr>
          <a:xfrm>
            <a:off x="457199" y="360000"/>
            <a:ext cx="11249025" cy="540000"/>
          </a:xfrm>
          <a:prstGeom prst="rect">
            <a:avLst/>
          </a:prstGeom>
        </p:spPr>
        <p:txBody>
          <a:bodyPr lIns="0" rIns="0"/>
          <a:lstStyle>
            <a:lvl1pPr algn="l">
              <a:defRPr sz="3000">
                <a:solidFill>
                  <a:srgbClr val="697D91"/>
                </a:solidFill>
                <a:latin typeface="Lucida Sans"/>
                <a:cs typeface="Lucida Sans"/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15" name="Textplatzhalter 2"/>
          <p:cNvSpPr>
            <a:spLocks noGrp="1"/>
          </p:cNvSpPr>
          <p:nvPr>
            <p:ph type="body" idx="1"/>
          </p:nvPr>
        </p:nvSpPr>
        <p:spPr>
          <a:xfrm>
            <a:off x="450851" y="5399231"/>
            <a:ext cx="5508000" cy="720583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4" name="Textplatzhalter 2"/>
          <p:cNvSpPr>
            <a:spLocks noGrp="1"/>
          </p:cNvSpPr>
          <p:nvPr>
            <p:ph type="body" idx="18"/>
          </p:nvPr>
        </p:nvSpPr>
        <p:spPr>
          <a:xfrm>
            <a:off x="6199200" y="5399231"/>
            <a:ext cx="5508000" cy="720583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9" name="Inhaltsplatzhalter 2"/>
          <p:cNvSpPr>
            <a:spLocks noGrp="1"/>
          </p:cNvSpPr>
          <p:nvPr>
            <p:ph sz="half" idx="13"/>
          </p:nvPr>
        </p:nvSpPr>
        <p:spPr>
          <a:xfrm>
            <a:off x="450851" y="1332000"/>
            <a:ext cx="5508000" cy="4067231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>
                <a:latin typeface="Lucida Sans"/>
                <a:cs typeface="Lucida San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1" name="Inhaltsplatzhalter 3"/>
          <p:cNvSpPr>
            <a:spLocks noGrp="1"/>
          </p:cNvSpPr>
          <p:nvPr>
            <p:ph sz="half" idx="15"/>
          </p:nvPr>
        </p:nvSpPr>
        <p:spPr>
          <a:xfrm>
            <a:off x="6199200" y="1332000"/>
            <a:ext cx="5508000" cy="4067231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 b="0" i="0" baseline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 b="0" i="0" baseline="0">
                <a:solidFill>
                  <a:schemeClr val="tx1"/>
                </a:solidFill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 b="0" i="0" baseline="0">
                <a:solidFill>
                  <a:schemeClr val="tx1"/>
                </a:solidFill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 b="0" i="0" baseline="0">
                <a:solidFill>
                  <a:schemeClr val="tx1"/>
                </a:solidFill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 b="0" i="0" baseline="0">
                <a:solidFill>
                  <a:schemeClr val="tx1"/>
                </a:solidFill>
                <a:latin typeface="Lucida Sans"/>
                <a:cs typeface="Lucida San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7" name="Foliennummernplatzhalter 2"/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3B21B8-EC19-437D-956C-B9E2193DE066}" type="slidenum">
              <a:rPr lang="de-CH"/>
              <a:pPr>
                <a:defRPr/>
              </a:pPr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6413893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Textfelder/Bilder mit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/>
          <p:cNvSpPr>
            <a:spLocks noGrp="1"/>
          </p:cNvSpPr>
          <p:nvPr>
            <p:ph type="ctrTitle"/>
          </p:nvPr>
        </p:nvSpPr>
        <p:spPr>
          <a:xfrm>
            <a:off x="457200" y="360000"/>
            <a:ext cx="11249025" cy="540000"/>
          </a:xfrm>
          <a:prstGeom prst="rect">
            <a:avLst/>
          </a:prstGeom>
        </p:spPr>
        <p:txBody>
          <a:bodyPr lIns="0" rIns="0"/>
          <a:lstStyle>
            <a:lvl1pPr algn="l">
              <a:defRPr sz="3000" b="0" i="0">
                <a:solidFill>
                  <a:srgbClr val="697D91"/>
                </a:solidFill>
                <a:latin typeface="Lucida Sans"/>
                <a:cs typeface="Lucida Sans"/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15" name="Textplatzhalter 2"/>
          <p:cNvSpPr>
            <a:spLocks noGrp="1"/>
          </p:cNvSpPr>
          <p:nvPr>
            <p:ph type="body" idx="1"/>
          </p:nvPr>
        </p:nvSpPr>
        <p:spPr>
          <a:xfrm>
            <a:off x="456226" y="1332000"/>
            <a:ext cx="5508000" cy="540000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2200" b="0" i="0">
                <a:solidFill>
                  <a:srgbClr val="697D9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sz="half" idx="13"/>
          </p:nvPr>
        </p:nvSpPr>
        <p:spPr>
          <a:xfrm>
            <a:off x="457201" y="2160000"/>
            <a:ext cx="5508000" cy="396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>
                <a:latin typeface="Lucida Sans"/>
                <a:cs typeface="Lucida San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7" name="Textplatzhalter 2"/>
          <p:cNvSpPr>
            <a:spLocks noGrp="1"/>
          </p:cNvSpPr>
          <p:nvPr>
            <p:ph type="body" idx="14"/>
          </p:nvPr>
        </p:nvSpPr>
        <p:spPr>
          <a:xfrm>
            <a:off x="6198225" y="1332000"/>
            <a:ext cx="5508000" cy="540000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2200" b="0" i="0">
                <a:solidFill>
                  <a:srgbClr val="697D9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8" name="Inhaltsplatzhalter 3"/>
          <p:cNvSpPr>
            <a:spLocks noGrp="1"/>
          </p:cNvSpPr>
          <p:nvPr>
            <p:ph sz="half" idx="15"/>
          </p:nvPr>
        </p:nvSpPr>
        <p:spPr>
          <a:xfrm>
            <a:off x="6199200" y="2160000"/>
            <a:ext cx="5508000" cy="396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 b="0" i="0" baseline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 b="0" i="0" baseline="0">
                <a:solidFill>
                  <a:schemeClr val="tx1"/>
                </a:solidFill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 b="0" i="0" baseline="0">
                <a:solidFill>
                  <a:schemeClr val="tx1"/>
                </a:solidFill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 b="0" i="0" baseline="0">
                <a:solidFill>
                  <a:schemeClr val="tx1"/>
                </a:solidFill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 b="0" i="0" baseline="0">
                <a:solidFill>
                  <a:schemeClr val="tx1"/>
                </a:solidFill>
                <a:latin typeface="Lucida Sans"/>
                <a:cs typeface="Lucida San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7" name="Foliennummernplatzhalt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A6D72C-BFB2-41C7-957D-2E87BB499368}" type="slidenum">
              <a:rPr lang="de-CH"/>
              <a:pPr>
                <a:defRPr/>
              </a:pPr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4326750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rei Textfelder/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/>
          <p:cNvSpPr>
            <a:spLocks noGrp="1"/>
          </p:cNvSpPr>
          <p:nvPr>
            <p:ph type="ctrTitle"/>
          </p:nvPr>
        </p:nvSpPr>
        <p:spPr>
          <a:xfrm>
            <a:off x="457199" y="360000"/>
            <a:ext cx="11249025" cy="540000"/>
          </a:xfrm>
          <a:prstGeom prst="rect">
            <a:avLst/>
          </a:prstGeom>
        </p:spPr>
        <p:txBody>
          <a:bodyPr lIns="0"/>
          <a:lstStyle>
            <a:lvl1pPr algn="l">
              <a:defRPr sz="3000" b="0" i="0">
                <a:solidFill>
                  <a:srgbClr val="697D91"/>
                </a:solidFill>
                <a:latin typeface="Lucida Sans"/>
                <a:cs typeface="Lucida Sans"/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15" name="Textplatzhalter 2"/>
          <p:cNvSpPr>
            <a:spLocks noGrp="1"/>
          </p:cNvSpPr>
          <p:nvPr>
            <p:ph type="body" idx="1"/>
          </p:nvPr>
        </p:nvSpPr>
        <p:spPr>
          <a:xfrm>
            <a:off x="453600" y="5399231"/>
            <a:ext cx="3556800" cy="720583"/>
          </a:xfrm>
          <a:prstGeom prst="rect">
            <a:avLst/>
          </a:prstGeom>
        </p:spPr>
        <p:txBody>
          <a:bodyPr lIns="0" anchor="t" anchorCtr="0"/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4" name="Textplatzhalter 2"/>
          <p:cNvSpPr>
            <a:spLocks noGrp="1"/>
          </p:cNvSpPr>
          <p:nvPr>
            <p:ph type="body" idx="18"/>
          </p:nvPr>
        </p:nvSpPr>
        <p:spPr>
          <a:xfrm>
            <a:off x="4298400" y="5399231"/>
            <a:ext cx="3556800" cy="720583"/>
          </a:xfrm>
          <a:prstGeom prst="rect">
            <a:avLst/>
          </a:prstGeom>
        </p:spPr>
        <p:txBody>
          <a:bodyPr lIns="0" anchor="t" anchorCtr="0"/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9" name="Inhaltsplatzhalter 2"/>
          <p:cNvSpPr>
            <a:spLocks noGrp="1"/>
          </p:cNvSpPr>
          <p:nvPr>
            <p:ph sz="half" idx="13"/>
          </p:nvPr>
        </p:nvSpPr>
        <p:spPr>
          <a:xfrm>
            <a:off x="453600" y="1332000"/>
            <a:ext cx="3556800" cy="4067230"/>
          </a:xfrm>
          <a:prstGeom prst="rect">
            <a:avLst/>
          </a:prstGeom>
        </p:spPr>
        <p:txBody>
          <a:bodyPr lIns="0"/>
          <a:lstStyle>
            <a:lvl1pPr marL="271463" indent="-271463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>
                <a:latin typeface="Lucida Sans"/>
                <a:cs typeface="Lucida San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1" name="Inhaltsplatzhalter 3"/>
          <p:cNvSpPr>
            <a:spLocks noGrp="1"/>
          </p:cNvSpPr>
          <p:nvPr>
            <p:ph sz="half" idx="15"/>
          </p:nvPr>
        </p:nvSpPr>
        <p:spPr>
          <a:xfrm>
            <a:off x="4298400" y="1332001"/>
            <a:ext cx="3556800" cy="4067230"/>
          </a:xfrm>
          <a:prstGeom prst="rect">
            <a:avLst/>
          </a:prstGeom>
        </p:spPr>
        <p:txBody>
          <a:bodyPr lIns="0"/>
          <a:lstStyle>
            <a:lvl1pPr marL="271463" indent="-271463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 b="0" i="0" baseline="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 b="0" i="0" baseline="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 b="0" i="0" baseline="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 b="0" i="0" baseline="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 b="0" i="0" baseline="0">
                <a:latin typeface="Lucida Sans"/>
                <a:cs typeface="Lucida San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7" name="Inhaltsplatzhalter 3"/>
          <p:cNvSpPr>
            <a:spLocks noGrp="1"/>
          </p:cNvSpPr>
          <p:nvPr>
            <p:ph sz="half" idx="19"/>
          </p:nvPr>
        </p:nvSpPr>
        <p:spPr>
          <a:xfrm>
            <a:off x="8149424" y="1332001"/>
            <a:ext cx="3556800" cy="4067230"/>
          </a:xfrm>
          <a:prstGeom prst="rect">
            <a:avLst/>
          </a:prstGeom>
        </p:spPr>
        <p:txBody>
          <a:bodyPr lIns="0"/>
          <a:lstStyle>
            <a:lvl1pPr marL="271463" indent="-271463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 b="0" i="0" baseline="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 b="0" i="0" baseline="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 b="0" i="0" baseline="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 b="0" i="0" baseline="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 b="0" i="0" baseline="0">
                <a:latin typeface="Lucida Sans"/>
                <a:cs typeface="Lucida San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8" name="Textplatzhalter 2"/>
          <p:cNvSpPr>
            <a:spLocks noGrp="1"/>
          </p:cNvSpPr>
          <p:nvPr>
            <p:ph type="body" idx="20"/>
          </p:nvPr>
        </p:nvSpPr>
        <p:spPr>
          <a:xfrm>
            <a:off x="8149424" y="5399231"/>
            <a:ext cx="3556800" cy="720583"/>
          </a:xfrm>
          <a:prstGeom prst="rect">
            <a:avLst/>
          </a:prstGeom>
        </p:spPr>
        <p:txBody>
          <a:bodyPr lIns="0" anchor="t" anchorCtr="0"/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2" name="Foliennummernplatzhalter 2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B50D9A4-4B03-4410-9017-78E09E000AC4}" type="slidenum">
              <a:rPr lang="de-CH"/>
              <a:pPr>
                <a:defRPr/>
              </a:pPr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7591247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15"/>
          <p:cNvSpPr txBox="1">
            <a:spLocks noChangeArrowheads="1"/>
          </p:cNvSpPr>
          <p:nvPr/>
        </p:nvSpPr>
        <p:spPr bwMode="auto">
          <a:xfrm>
            <a:off x="457200" y="6300788"/>
            <a:ext cx="892968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>
            <a:lvl1pPr defTabSz="6477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defTabSz="6477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defTabSz="6477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defTabSz="6477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defTabSz="6477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6477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6477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6477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6477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r>
              <a:rPr lang="de-DE" sz="1400" dirty="0">
                <a:solidFill>
                  <a:srgbClr val="697D91"/>
                </a:solidFill>
                <a:latin typeface="Lucida Sans" pitchFamily="34" charset="0"/>
              </a:rPr>
              <a:t>Berner Fachhochschule | Haute </a:t>
            </a:r>
            <a:r>
              <a:rPr lang="de-DE" sz="1400" dirty="0" err="1">
                <a:solidFill>
                  <a:srgbClr val="697D91"/>
                </a:solidFill>
                <a:latin typeface="Lucida Sans" pitchFamily="34" charset="0"/>
              </a:rPr>
              <a:t>école</a:t>
            </a:r>
            <a:r>
              <a:rPr lang="de-DE" sz="1400" dirty="0">
                <a:solidFill>
                  <a:srgbClr val="697D91"/>
                </a:solidFill>
                <a:latin typeface="Lucida Sans" pitchFamily="34" charset="0"/>
              </a:rPr>
              <a:t> </a:t>
            </a:r>
            <a:r>
              <a:rPr lang="de-DE" sz="1400" dirty="0" err="1">
                <a:solidFill>
                  <a:srgbClr val="697D91"/>
                </a:solidFill>
                <a:latin typeface="Lucida Sans" pitchFamily="34" charset="0"/>
              </a:rPr>
              <a:t>spécialisée</a:t>
            </a:r>
            <a:r>
              <a:rPr lang="de-DE" sz="1400" dirty="0">
                <a:solidFill>
                  <a:srgbClr val="697D91"/>
                </a:solidFill>
                <a:latin typeface="Lucida Sans" pitchFamily="34" charset="0"/>
              </a:rPr>
              <a:t> </a:t>
            </a:r>
            <a:r>
              <a:rPr lang="de-DE" sz="1400" dirty="0" err="1">
                <a:solidFill>
                  <a:srgbClr val="697D91"/>
                </a:solidFill>
                <a:latin typeface="Lucida Sans" pitchFamily="34" charset="0"/>
              </a:rPr>
              <a:t>bernoise</a:t>
            </a:r>
            <a:r>
              <a:rPr lang="de-DE" sz="1400" dirty="0">
                <a:solidFill>
                  <a:srgbClr val="697D91"/>
                </a:solidFill>
                <a:latin typeface="Lucida Sans" pitchFamily="34" charset="0"/>
              </a:rPr>
              <a:t> | Bern University </a:t>
            </a:r>
            <a:r>
              <a:rPr lang="de-DE" sz="1400" dirty="0" err="1">
                <a:solidFill>
                  <a:srgbClr val="697D91"/>
                </a:solidFill>
                <a:latin typeface="Lucida Sans" pitchFamily="34" charset="0"/>
              </a:rPr>
              <a:t>of</a:t>
            </a:r>
            <a:r>
              <a:rPr lang="de-DE" sz="1400" dirty="0">
                <a:solidFill>
                  <a:srgbClr val="697D91"/>
                </a:solidFill>
                <a:latin typeface="Lucida Sans" pitchFamily="34" charset="0"/>
              </a:rPr>
              <a:t> Applied </a:t>
            </a:r>
            <a:r>
              <a:rPr lang="de-DE" sz="1400" dirty="0" err="1">
                <a:solidFill>
                  <a:srgbClr val="697D91"/>
                </a:solidFill>
                <a:latin typeface="Lucida Sans" pitchFamily="34" charset="0"/>
              </a:rPr>
              <a:t>Sciences</a:t>
            </a:r>
            <a:endParaRPr lang="de-DE" sz="1400" dirty="0">
              <a:solidFill>
                <a:srgbClr val="697D91"/>
              </a:solidFill>
              <a:latin typeface="Lucida Sans" pitchFamily="34" charset="0"/>
            </a:endParaRPr>
          </a:p>
        </p:txBody>
      </p:sp>
      <p:sp>
        <p:nvSpPr>
          <p:cNvPr id="2" name="Rechteck 1"/>
          <p:cNvSpPr/>
          <p:nvPr/>
        </p:nvSpPr>
        <p:spPr>
          <a:xfrm>
            <a:off x="0" y="0"/>
            <a:ext cx="12207875" cy="6858000"/>
          </a:xfrm>
          <a:prstGeom prst="rect">
            <a:avLst/>
          </a:prstGeom>
          <a:noFill/>
          <a:ln w="63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4"/>
          </p:nvPr>
        </p:nvSpPr>
        <p:spPr>
          <a:xfrm>
            <a:off x="8748713" y="6300788"/>
            <a:ext cx="28495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smtClean="0">
                <a:solidFill>
                  <a:schemeClr val="tx1">
                    <a:tint val="75000"/>
                  </a:schemeClr>
                </a:solidFill>
                <a:latin typeface="Lucida Sans" pitchFamily="34" charset="0"/>
              </a:defRPr>
            </a:lvl1pPr>
          </a:lstStyle>
          <a:p>
            <a:pPr>
              <a:defRPr/>
            </a:pPr>
            <a:fld id="{B7BACB64-ACD3-4495-9A64-936FBCA468A7}" type="slidenum">
              <a:rPr lang="de-CH"/>
              <a:pPr>
                <a:defRPr/>
              </a:pPr>
              <a:t>‹Nr.›</a:t>
            </a:fld>
            <a:endParaRPr lang="de-CH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1" r:id="rId1"/>
    <p:sldLayoutId id="2147483852" r:id="rId2"/>
    <p:sldLayoutId id="2147483853" r:id="rId3"/>
    <p:sldLayoutId id="2147483854" r:id="rId4"/>
    <p:sldLayoutId id="2147483844" r:id="rId5"/>
    <p:sldLayoutId id="2147483845" r:id="rId6"/>
    <p:sldLayoutId id="2147483846" r:id="rId7"/>
    <p:sldLayoutId id="2147483847" r:id="rId8"/>
    <p:sldLayoutId id="2147483848" r:id="rId9"/>
    <p:sldLayoutId id="2147483849" r:id="rId10"/>
    <p:sldLayoutId id="2147483850" r:id="rId11"/>
  </p:sldLayoutIdLst>
  <p:hf sldNum="0" hdr="0" ftr="0" dt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MS PGothic" pitchFamily="34" charset="-128"/>
          <a:cs typeface="ＭＳ Ｐゴシック" charset="0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ＭＳ Ｐゴシック" charset="0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ＭＳ Ｐゴシック" charset="0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ＭＳ Ｐゴシック" charset="0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ＭＳ Ｐゴシック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MS PGothic" pitchFamily="34" charset="-128"/>
          <a:cs typeface="ＭＳ Ｐゴシック" charset="0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platzhalter 2">
            <a:extLst>
              <a:ext uri="{FF2B5EF4-FFF2-40B4-BE49-F238E27FC236}">
                <a16:creationId xmlns:a16="http://schemas.microsoft.com/office/drawing/2014/main" id="{772948CB-F8FB-431D-B98C-B24593EEFDA0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t="22425" b="22425"/>
          <a:stretch>
            <a:fillRect/>
          </a:stretch>
        </p:blipFill>
        <p:spPr bwMode="auto">
          <a:xfrm>
            <a:off x="0" y="1692275"/>
            <a:ext cx="7632700" cy="28082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7" name="Titel 2"/>
          <p:cNvSpPr>
            <a:spLocks noGrp="1"/>
          </p:cNvSpPr>
          <p:nvPr>
            <p:ph type="ctrTitle"/>
          </p:nvPr>
        </p:nvSpPr>
        <p:spPr bwMode="auto">
          <a:xfrm>
            <a:off x="457199" y="4622800"/>
            <a:ext cx="11560629" cy="533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DE" dirty="0">
                <a:latin typeface="Lucida Sans" pitchFamily="34" charset="0"/>
                <a:cs typeface="Lucida Sans Unicode" pitchFamily="34" charset="0"/>
              </a:rPr>
              <a:t>Task03-04</a:t>
            </a:r>
          </a:p>
        </p:txBody>
      </p:sp>
      <p:sp>
        <p:nvSpPr>
          <p:cNvPr id="6148" name="Untertitel 3"/>
          <p:cNvSpPr>
            <a:spLocks noGrp="1"/>
          </p:cNvSpPr>
          <p:nvPr>
            <p:ph type="subTitle" idx="1"/>
          </p:nvPr>
        </p:nvSpPr>
        <p:spPr bwMode="auto">
          <a:xfrm>
            <a:off x="457200" y="5219700"/>
            <a:ext cx="9058275" cy="8064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de-CH" dirty="0"/>
              <a:t>David Gaupp, Miletic Marko, </a:t>
            </a:r>
            <a:r>
              <a:rPr lang="de-CH" dirty="0" err="1"/>
              <a:t>Selvasingham</a:t>
            </a:r>
            <a:r>
              <a:rPr lang="de-CH" dirty="0"/>
              <a:t> </a:t>
            </a:r>
            <a:r>
              <a:rPr lang="de-CH" dirty="0" err="1"/>
              <a:t>Sugeelan</a:t>
            </a:r>
            <a:r>
              <a:rPr lang="de-CH" dirty="0"/>
              <a:t>, </a:t>
            </a:r>
            <a:r>
              <a:rPr lang="de-CH" dirty="0" err="1"/>
              <a:t>Velkov</a:t>
            </a:r>
            <a:r>
              <a:rPr lang="de-CH" dirty="0"/>
              <a:t> Viktor, </a:t>
            </a:r>
            <a:r>
              <a:rPr lang="de-CH" dirty="0" err="1"/>
              <a:t>Janahan</a:t>
            </a:r>
            <a:r>
              <a:rPr lang="de-CH" dirty="0"/>
              <a:t> Sellathurai, Alain Nippel</a:t>
            </a:r>
          </a:p>
          <a:p>
            <a:pPr eaLnBrk="1" hangingPunct="1"/>
            <a:endParaRPr lang="de-DE" dirty="0">
              <a:latin typeface="Lucida Sans" pitchFamily="34" charset="0"/>
              <a:cs typeface="Lucida Sans Unicode" pitchFamily="34" charset="0"/>
            </a:endParaRPr>
          </a:p>
        </p:txBody>
      </p:sp>
      <p:sp>
        <p:nvSpPr>
          <p:cNvPr id="6149" name="Textplatzhalter 4"/>
          <p:cNvSpPr>
            <a:spLocks noGrp="1"/>
          </p:cNvSpPr>
          <p:nvPr>
            <p:ph type="body" sz="quarter" idx="13"/>
          </p:nvPr>
        </p:nvSpPr>
        <p:spPr bwMode="auto">
          <a:xfrm>
            <a:off x="457200" y="6299200"/>
            <a:ext cx="9066213" cy="2587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45720" bIns="45720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buFont typeface="Lucida Grande" charset="0"/>
              <a:buChar char="▶"/>
            </a:pPr>
            <a:endParaRPr lang="de-DE">
              <a:latin typeface="Lucida Sans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2A1A9CE2-A825-4C4E-B2DA-537B6B48223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/>
              <a:t>Sprint </a:t>
            </a:r>
            <a:r>
              <a:rPr lang="de-CH" dirty="0" err="1"/>
              <a:t>backlog</a:t>
            </a:r>
            <a:endParaRPr lang="de-CH" dirty="0"/>
          </a:p>
        </p:txBody>
      </p:sp>
      <p:pic>
        <p:nvPicPr>
          <p:cNvPr id="5" name="Inhaltsplatzhalter 12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609956C9-1ECD-2E4B-87D9-C5B93CCC6B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8" t="1269" r="517" b="8430"/>
          <a:stretch/>
        </p:blipFill>
        <p:spPr>
          <a:xfrm>
            <a:off x="135130" y="1457533"/>
            <a:ext cx="11937613" cy="3942933"/>
          </a:xfrm>
          <a:prstGeom prst="rect">
            <a:avLst/>
          </a:prstGeom>
        </p:spPr>
      </p:pic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BD0C65DC-32CE-CE4B-A4DC-28C882E3381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844386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>
            <a:extLst>
              <a:ext uri="{FF2B5EF4-FFF2-40B4-BE49-F238E27FC236}">
                <a16:creationId xmlns:a16="http://schemas.microsoft.com/office/drawing/2014/main" id="{6EF3C421-221B-4F42-8AD6-63E9FF2AD1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496" r="30643"/>
          <a:stretch/>
        </p:blipFill>
        <p:spPr>
          <a:xfrm>
            <a:off x="8897679" y="1127361"/>
            <a:ext cx="2395796" cy="3425590"/>
          </a:xfrm>
          <a:prstGeom prst="rect">
            <a:avLst/>
          </a:prstGeom>
        </p:spPr>
      </p:pic>
      <p:sp>
        <p:nvSpPr>
          <p:cNvPr id="10" name="Titel 1">
            <a:extLst>
              <a:ext uri="{FF2B5EF4-FFF2-40B4-BE49-F238E27FC236}">
                <a16:creationId xmlns:a16="http://schemas.microsoft.com/office/drawing/2014/main" id="{B70EFBCC-DB23-49EA-8BE3-C6992669D8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" y="1839809"/>
            <a:ext cx="7020000" cy="533105"/>
          </a:xfrm>
        </p:spPr>
        <p:txBody>
          <a:bodyPr/>
          <a:lstStyle/>
          <a:p>
            <a:r>
              <a:rPr lang="de-CH" dirty="0"/>
              <a:t>Vielen Dank für eure Aufmerksamkeit</a:t>
            </a:r>
          </a:p>
        </p:txBody>
      </p:sp>
      <p:sp>
        <p:nvSpPr>
          <p:cNvPr id="11" name="Untertitel 2">
            <a:extLst>
              <a:ext uri="{FF2B5EF4-FFF2-40B4-BE49-F238E27FC236}">
                <a16:creationId xmlns:a16="http://schemas.microsoft.com/office/drawing/2014/main" id="{2B90D937-9CC2-415E-8B1D-D07BB3D9D0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200" y="2448000"/>
            <a:ext cx="7020000" cy="805526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sz="2400" dirty="0"/>
              <a:t>Noch Fragen?</a:t>
            </a:r>
          </a:p>
        </p:txBody>
      </p:sp>
    </p:spTree>
    <p:extLst>
      <p:ext uri="{BB962C8B-B14F-4D97-AF65-F5344CB8AC3E}">
        <p14:creationId xmlns:p14="http://schemas.microsoft.com/office/powerpoint/2010/main" val="8869104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19572D01-E7C4-4B81-9FCD-595177684BE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CH" dirty="0"/>
              <a:t>Titelbild: https://image.jimcdn.com/app/cms/image/transf/dimension=697x10000:format=jpg/path/sd47613ceb1db53f4/image/ib674891e8fb5286a/version/1515513892/patientenzimmer-untersuchungszimmer-praxis-hausarzt-friedeck-rothenburg.jpg</a:t>
            </a:r>
          </a:p>
          <a:p>
            <a:endParaRPr lang="de-CH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93DE674A-067F-4DB4-9443-098DF8E8624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/>
              <a:t>Bilderquellen</a:t>
            </a:r>
          </a:p>
        </p:txBody>
      </p:sp>
    </p:spTree>
    <p:extLst>
      <p:ext uri="{BB962C8B-B14F-4D97-AF65-F5344CB8AC3E}">
        <p14:creationId xmlns:p14="http://schemas.microsoft.com/office/powerpoint/2010/main" val="7667622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el 1"/>
          <p:cNvSpPr>
            <a:spLocks noGrp="1"/>
          </p:cNvSpPr>
          <p:nvPr>
            <p:ph type="ctrTitle"/>
          </p:nvPr>
        </p:nvSpPr>
        <p:spPr bwMode="auto">
          <a:xfrm>
            <a:off x="457199" y="1709285"/>
            <a:ext cx="7019925" cy="533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tIns="4572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CH" dirty="0">
                <a:latin typeface="Lucida Sans" pitchFamily="34" charset="0"/>
                <a:cs typeface="Lucida Sans Unicode" pitchFamily="34" charset="0"/>
              </a:rPr>
              <a:t>Task03: Software Architecture</a:t>
            </a:r>
          </a:p>
        </p:txBody>
      </p:sp>
      <p:sp>
        <p:nvSpPr>
          <p:cNvPr id="9219" name="Untertitel 2"/>
          <p:cNvSpPr>
            <a:spLocks noGrp="1"/>
          </p:cNvSpPr>
          <p:nvPr>
            <p:ph type="subTitle" idx="1"/>
          </p:nvPr>
        </p:nvSpPr>
        <p:spPr bwMode="auto">
          <a:xfrm>
            <a:off x="457198" y="2242685"/>
            <a:ext cx="7019925" cy="20367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457200" indent="-457200" eaLnBrk="1" hangingPunct="1">
              <a:spcBef>
                <a:spcPts val="0"/>
              </a:spcBef>
              <a:buFont typeface="+mj-lt"/>
              <a:buAutoNum type="arabicPeriod"/>
            </a:pPr>
            <a:r>
              <a:rPr lang="de-CH" dirty="0">
                <a:latin typeface="Lucida Sans" pitchFamily="34" charset="0"/>
                <a:cs typeface="Lucida Sans Unicode" pitchFamily="34" charset="0"/>
              </a:rPr>
              <a:t>UML – </a:t>
            </a:r>
            <a:r>
              <a:rPr lang="de-CH" dirty="0" err="1">
                <a:latin typeface="Lucida Sans" pitchFamily="34" charset="0"/>
                <a:cs typeface="Lucida Sans Unicode" pitchFamily="34" charset="0"/>
              </a:rPr>
              <a:t>Deployment</a:t>
            </a:r>
            <a:r>
              <a:rPr lang="de-CH" dirty="0">
                <a:latin typeface="Lucida Sans" pitchFamily="34" charset="0"/>
                <a:cs typeface="Lucida Sans Unicode" pitchFamily="34" charset="0"/>
              </a:rPr>
              <a:t> </a:t>
            </a:r>
            <a:r>
              <a:rPr lang="de-CH" dirty="0" err="1">
                <a:latin typeface="Lucida Sans" pitchFamily="34" charset="0"/>
                <a:cs typeface="Lucida Sans Unicode" pitchFamily="34" charset="0"/>
              </a:rPr>
              <a:t>Diagram</a:t>
            </a:r>
            <a:endParaRPr lang="de-CH" dirty="0">
              <a:latin typeface="Lucida Sans" pitchFamily="34" charset="0"/>
              <a:cs typeface="Lucida Sans Unicode" pitchFamily="34" charset="0"/>
            </a:endParaRPr>
          </a:p>
          <a:p>
            <a:pPr marL="457200" indent="-457200">
              <a:spcBef>
                <a:spcPts val="0"/>
              </a:spcBef>
              <a:buFont typeface="+mj-lt"/>
              <a:buAutoNum type="arabicPeriod"/>
            </a:pPr>
            <a:r>
              <a:rPr lang="de-CH" dirty="0">
                <a:latin typeface="Lucida Sans" pitchFamily="34" charset="0"/>
                <a:cs typeface="Lucida Sans Unicode" pitchFamily="34" charset="0"/>
              </a:rPr>
              <a:t>UML – </a:t>
            </a:r>
            <a:r>
              <a:rPr lang="de-CH" dirty="0" err="1">
                <a:latin typeface="Lucida Sans" pitchFamily="34" charset="0"/>
                <a:cs typeface="Lucida Sans Unicode" pitchFamily="34" charset="0"/>
              </a:rPr>
              <a:t>Component</a:t>
            </a:r>
            <a:r>
              <a:rPr lang="de-CH" dirty="0">
                <a:latin typeface="Lucida Sans" pitchFamily="34" charset="0"/>
                <a:cs typeface="Lucida Sans Unicode" pitchFamily="34" charset="0"/>
              </a:rPr>
              <a:t> </a:t>
            </a:r>
            <a:r>
              <a:rPr lang="de-CH" dirty="0" err="1">
                <a:latin typeface="Lucida Sans" pitchFamily="34" charset="0"/>
                <a:cs typeface="Lucida Sans Unicode" pitchFamily="34" charset="0"/>
              </a:rPr>
              <a:t>Diagram</a:t>
            </a:r>
            <a:endParaRPr lang="de-CH" dirty="0">
              <a:latin typeface="Lucida Sans" pitchFamily="34" charset="0"/>
              <a:cs typeface="Lucida Sans Unicode" pitchFamily="34" charset="0"/>
            </a:endParaRPr>
          </a:p>
          <a:p>
            <a:pPr marL="457200" indent="-457200" eaLnBrk="1" hangingPunct="1">
              <a:spcBef>
                <a:spcPts val="0"/>
              </a:spcBef>
              <a:buFont typeface="+mj-lt"/>
              <a:buAutoNum type="arabicPeriod"/>
            </a:pPr>
            <a:r>
              <a:rPr lang="de-CH" dirty="0">
                <a:latin typeface="Lucida Sans" pitchFamily="34" charset="0"/>
                <a:cs typeface="Lucida Sans Unicode" pitchFamily="34" charset="0"/>
              </a:rPr>
              <a:t>UML – Class </a:t>
            </a:r>
            <a:r>
              <a:rPr lang="de-CH" dirty="0" err="1">
                <a:latin typeface="Lucida Sans" pitchFamily="34" charset="0"/>
                <a:cs typeface="Lucida Sans Unicode" pitchFamily="34" charset="0"/>
              </a:rPr>
              <a:t>Diagram</a:t>
            </a:r>
            <a:r>
              <a:rPr lang="de-CH" dirty="0">
                <a:latin typeface="Lucida Sans" pitchFamily="34" charset="0"/>
                <a:cs typeface="Lucida Sans Unicode" pitchFamily="34" charset="0"/>
              </a:rPr>
              <a:t> </a:t>
            </a:r>
            <a:r>
              <a:rPr lang="de-CH" dirty="0" err="1">
                <a:latin typeface="Lucida Sans" pitchFamily="34" charset="0"/>
                <a:cs typeface="Lucida Sans Unicode" pitchFamily="34" charset="0"/>
              </a:rPr>
              <a:t>for</a:t>
            </a:r>
            <a:r>
              <a:rPr lang="de-CH" dirty="0">
                <a:latin typeface="Lucida Sans" pitchFamily="34" charset="0"/>
                <a:cs typeface="Lucida Sans Unicode" pitchFamily="34" charset="0"/>
              </a:rPr>
              <a:t> </a:t>
            </a:r>
            <a:r>
              <a:rPr lang="de-CH" dirty="0" err="1">
                <a:latin typeface="Lucida Sans" pitchFamily="34" charset="0"/>
                <a:cs typeface="Lucida Sans Unicode" pitchFamily="34" charset="0"/>
              </a:rPr>
              <a:t>main</a:t>
            </a:r>
            <a:r>
              <a:rPr lang="de-CH" dirty="0">
                <a:latin typeface="Lucida Sans" pitchFamily="34" charset="0"/>
                <a:cs typeface="Lucida Sans Unicode" pitchFamily="34" charset="0"/>
              </a:rPr>
              <a:t> </a:t>
            </a:r>
            <a:r>
              <a:rPr lang="de-CH" dirty="0" err="1">
                <a:latin typeface="Lucida Sans" pitchFamily="34" charset="0"/>
                <a:cs typeface="Lucida Sans Unicode" pitchFamily="34" charset="0"/>
              </a:rPr>
              <a:t>view</a:t>
            </a:r>
            <a:endParaRPr lang="de-CH" dirty="0">
              <a:latin typeface="Lucida Sans" pitchFamily="34" charset="0"/>
              <a:cs typeface="Lucida Sans Unicode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E6A2BC81-3BCF-425D-BE8C-B1794B1D623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323373" y="1029824"/>
            <a:ext cx="7561128" cy="5089989"/>
          </a:xfrm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2A1A9CE2-A825-4C4E-B2DA-537B6B48223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/>
              <a:t>UML – </a:t>
            </a:r>
            <a:r>
              <a:rPr lang="de-CH" dirty="0" err="1"/>
              <a:t>Deployment</a:t>
            </a:r>
            <a:r>
              <a:rPr lang="de-CH" dirty="0"/>
              <a:t> </a:t>
            </a:r>
            <a:r>
              <a:rPr lang="de-CH" dirty="0" err="1"/>
              <a:t>Diagram</a:t>
            </a:r>
            <a:r>
              <a:rPr lang="de-CH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440075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759E78D7-44A6-4E70-85FA-993B669FA17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l="4066" t="16847" b="13337"/>
          <a:stretch/>
        </p:blipFill>
        <p:spPr>
          <a:xfrm>
            <a:off x="316200" y="1507457"/>
            <a:ext cx="11575473" cy="3843085"/>
          </a:xfrm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2A1A9CE2-A825-4C4E-B2DA-537B6B48223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/>
              <a:t>UML – </a:t>
            </a:r>
            <a:r>
              <a:rPr lang="de-CH" dirty="0" err="1"/>
              <a:t>Component</a:t>
            </a:r>
            <a:r>
              <a:rPr lang="de-CH" dirty="0"/>
              <a:t> </a:t>
            </a:r>
            <a:r>
              <a:rPr lang="de-CH" dirty="0" err="1"/>
              <a:t>Diagram</a:t>
            </a:r>
            <a:r>
              <a:rPr lang="de-CH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854834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2A1A9CE2-A825-4C4E-B2DA-537B6B48223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r>
              <a:rPr lang="de-CH" dirty="0">
                <a:latin typeface="Lucida Sans" pitchFamily="34" charset="0"/>
                <a:cs typeface="Lucida Sans Unicode" pitchFamily="34" charset="0"/>
              </a:rPr>
              <a:t>UML – Class </a:t>
            </a:r>
            <a:r>
              <a:rPr lang="de-CH" dirty="0" err="1">
                <a:latin typeface="Lucida Sans" pitchFamily="34" charset="0"/>
                <a:cs typeface="Lucida Sans Unicode" pitchFamily="34" charset="0"/>
              </a:rPr>
              <a:t>Diagram</a:t>
            </a:r>
            <a:r>
              <a:rPr lang="de-CH" dirty="0">
                <a:latin typeface="Lucida Sans" pitchFamily="34" charset="0"/>
                <a:cs typeface="Lucida Sans Unicode" pitchFamily="34" charset="0"/>
              </a:rPr>
              <a:t> </a:t>
            </a:r>
            <a:r>
              <a:rPr lang="de-CH" dirty="0" err="1">
                <a:latin typeface="Lucida Sans" pitchFamily="34" charset="0"/>
                <a:cs typeface="Lucida Sans Unicode" pitchFamily="34" charset="0"/>
              </a:rPr>
              <a:t>for</a:t>
            </a:r>
            <a:r>
              <a:rPr lang="de-CH" dirty="0">
                <a:latin typeface="Lucida Sans" pitchFamily="34" charset="0"/>
                <a:cs typeface="Lucida Sans Unicode" pitchFamily="34" charset="0"/>
              </a:rPr>
              <a:t> </a:t>
            </a:r>
            <a:r>
              <a:rPr lang="de-CH" dirty="0" err="1">
                <a:latin typeface="Lucida Sans" pitchFamily="34" charset="0"/>
                <a:cs typeface="Lucida Sans Unicode" pitchFamily="34" charset="0"/>
              </a:rPr>
              <a:t>main</a:t>
            </a:r>
            <a:r>
              <a:rPr lang="de-CH" dirty="0">
                <a:latin typeface="Lucida Sans" pitchFamily="34" charset="0"/>
                <a:cs typeface="Lucida Sans Unicode" pitchFamily="34" charset="0"/>
              </a:rPr>
              <a:t> </a:t>
            </a:r>
            <a:r>
              <a:rPr lang="de-CH" dirty="0" err="1">
                <a:latin typeface="Lucida Sans" pitchFamily="34" charset="0"/>
                <a:cs typeface="Lucida Sans Unicode" pitchFamily="34" charset="0"/>
              </a:rPr>
              <a:t>view</a:t>
            </a:r>
            <a:endParaRPr lang="de-CH" dirty="0">
              <a:latin typeface="Lucida Sans" pitchFamily="34" charset="0"/>
              <a:cs typeface="Lucida Sans Unicode" pitchFamily="34" charset="0"/>
            </a:endParaRPr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F52D71F8-5800-8A4D-970F-F397774CA31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702351" y="900000"/>
            <a:ext cx="8803171" cy="5280865"/>
          </a:xfrm>
        </p:spPr>
      </p:pic>
    </p:spTree>
    <p:extLst>
      <p:ext uri="{BB962C8B-B14F-4D97-AF65-F5344CB8AC3E}">
        <p14:creationId xmlns:p14="http://schemas.microsoft.com/office/powerpoint/2010/main" val="34945053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el 1"/>
          <p:cNvSpPr>
            <a:spLocks noGrp="1"/>
          </p:cNvSpPr>
          <p:nvPr>
            <p:ph type="ctrTitle"/>
          </p:nvPr>
        </p:nvSpPr>
        <p:spPr bwMode="auto">
          <a:xfrm>
            <a:off x="457199" y="1709285"/>
            <a:ext cx="7019925" cy="533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tIns="4572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CH" dirty="0">
                <a:latin typeface="Lucida Sans" pitchFamily="34" charset="0"/>
                <a:cs typeface="Lucida Sans Unicode" pitchFamily="34" charset="0"/>
              </a:rPr>
              <a:t>Task04: </a:t>
            </a:r>
            <a:r>
              <a:rPr lang="de-CH" dirty="0" err="1">
                <a:latin typeface="Lucida Sans" pitchFamily="34" charset="0"/>
                <a:cs typeface="Lucida Sans Unicode" pitchFamily="34" charset="0"/>
              </a:rPr>
              <a:t>Scrum</a:t>
            </a:r>
            <a:r>
              <a:rPr lang="de-CH" dirty="0">
                <a:latin typeface="Lucida Sans" pitchFamily="34" charset="0"/>
                <a:cs typeface="Lucida Sans Unicode" pitchFamily="34" charset="0"/>
              </a:rPr>
              <a:t> Setup</a:t>
            </a:r>
          </a:p>
        </p:txBody>
      </p:sp>
      <p:sp>
        <p:nvSpPr>
          <p:cNvPr id="9219" name="Untertitel 2"/>
          <p:cNvSpPr>
            <a:spLocks noGrp="1"/>
          </p:cNvSpPr>
          <p:nvPr>
            <p:ph type="subTitle" idx="1"/>
          </p:nvPr>
        </p:nvSpPr>
        <p:spPr bwMode="auto">
          <a:xfrm>
            <a:off x="457198" y="2242685"/>
            <a:ext cx="7019925" cy="20367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457200" indent="-457200" eaLnBrk="1" hangingPunct="1">
              <a:spcBef>
                <a:spcPts val="0"/>
              </a:spcBef>
              <a:buFont typeface="+mj-lt"/>
              <a:buAutoNum type="arabicPeriod"/>
            </a:pPr>
            <a:r>
              <a:rPr lang="de-CH" dirty="0">
                <a:latin typeface="Lucida Sans" pitchFamily="34" charset="0"/>
                <a:cs typeface="Lucida Sans Unicode" pitchFamily="34" charset="0"/>
              </a:rPr>
              <a:t>General</a:t>
            </a:r>
          </a:p>
          <a:p>
            <a:pPr marL="457200" indent="-457200" eaLnBrk="1" hangingPunct="1">
              <a:spcBef>
                <a:spcPts val="0"/>
              </a:spcBef>
              <a:buFont typeface="+mj-lt"/>
              <a:buAutoNum type="arabicPeriod"/>
            </a:pPr>
            <a:r>
              <a:rPr lang="de-CH" dirty="0" err="1">
                <a:latin typeface="Lucida Sans" pitchFamily="34" charset="0"/>
                <a:cs typeface="Lucida Sans Unicode" pitchFamily="34" charset="0"/>
              </a:rPr>
              <a:t>Product</a:t>
            </a:r>
            <a:r>
              <a:rPr lang="de-CH" dirty="0">
                <a:latin typeface="Lucida Sans" pitchFamily="34" charset="0"/>
                <a:cs typeface="Lucida Sans Unicode" pitchFamily="34" charset="0"/>
              </a:rPr>
              <a:t> Backlog</a:t>
            </a:r>
          </a:p>
          <a:p>
            <a:pPr marL="457200" indent="-457200" eaLnBrk="1" hangingPunct="1">
              <a:spcBef>
                <a:spcPts val="0"/>
              </a:spcBef>
              <a:buFont typeface="+mj-lt"/>
              <a:buAutoNum type="arabicPeriod"/>
            </a:pPr>
            <a:r>
              <a:rPr lang="de-CH" dirty="0">
                <a:latin typeface="Lucida Sans" pitchFamily="34" charset="0"/>
                <a:cs typeface="Lucida Sans Unicode" pitchFamily="34" charset="0"/>
              </a:rPr>
              <a:t>Sprint Backlog</a:t>
            </a:r>
          </a:p>
        </p:txBody>
      </p:sp>
    </p:spTree>
    <p:extLst>
      <p:ext uri="{BB962C8B-B14F-4D97-AF65-F5344CB8AC3E}">
        <p14:creationId xmlns:p14="http://schemas.microsoft.com/office/powerpoint/2010/main" val="28636764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8BE62B78-F32C-4F87-9917-FF7091C5D22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405409" y="3172179"/>
            <a:ext cx="9352608" cy="1107368"/>
          </a:xfrm>
          <a:prstGeom prst="rect">
            <a:avLst/>
          </a:prstGeom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2A1A9CE2-A825-4C4E-B2DA-537B6B48223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/>
              <a:t>General</a:t>
            </a:r>
          </a:p>
        </p:txBody>
      </p:sp>
    </p:spTree>
    <p:extLst>
      <p:ext uri="{BB962C8B-B14F-4D97-AF65-F5344CB8AC3E}">
        <p14:creationId xmlns:p14="http://schemas.microsoft.com/office/powerpoint/2010/main" val="36920044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2A1A9CE2-A825-4C4E-B2DA-537B6B48223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err="1"/>
              <a:t>Scrum</a:t>
            </a:r>
            <a:r>
              <a:rPr lang="de-CH" dirty="0"/>
              <a:t> - </a:t>
            </a:r>
            <a:r>
              <a:rPr lang="de-CH" dirty="0" err="1"/>
              <a:t>Roles</a:t>
            </a:r>
            <a:endParaRPr lang="de-CH" dirty="0"/>
          </a:p>
        </p:txBody>
      </p:sp>
      <p:pic>
        <p:nvPicPr>
          <p:cNvPr id="4" name="Inhaltsplatzhalter 3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7FE8270D-2204-6241-8B42-FE84AF7D298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l="311" t="1840" r="1745" b="12122"/>
          <a:stretch/>
        </p:blipFill>
        <p:spPr>
          <a:xfrm>
            <a:off x="457200" y="1842415"/>
            <a:ext cx="7557912" cy="3173169"/>
          </a:xfrm>
        </p:spPr>
      </p:pic>
    </p:spTree>
    <p:extLst>
      <p:ext uri="{BB962C8B-B14F-4D97-AF65-F5344CB8AC3E}">
        <p14:creationId xmlns:p14="http://schemas.microsoft.com/office/powerpoint/2010/main" val="21771423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2A1A9CE2-A825-4C4E-B2DA-537B6B48223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err="1"/>
              <a:t>Product</a:t>
            </a:r>
            <a:r>
              <a:rPr lang="de-CH" dirty="0"/>
              <a:t> </a:t>
            </a:r>
            <a:r>
              <a:rPr lang="de-CH" dirty="0" err="1"/>
              <a:t>backlog</a:t>
            </a:r>
            <a:endParaRPr lang="de-CH" dirty="0"/>
          </a:p>
        </p:txBody>
      </p:sp>
      <p:pic>
        <p:nvPicPr>
          <p:cNvPr id="9" name="Inhaltsplatzhalter 8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FEDEC564-8FCF-F549-955A-FA8E13F8AEC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l="436" t="803" r="389" b="1081"/>
          <a:stretch/>
        </p:blipFill>
        <p:spPr>
          <a:xfrm>
            <a:off x="457200" y="943520"/>
            <a:ext cx="10090433" cy="5311675"/>
          </a:xfrm>
        </p:spPr>
      </p:pic>
    </p:spTree>
    <p:extLst>
      <p:ext uri="{BB962C8B-B14F-4D97-AF65-F5344CB8AC3E}">
        <p14:creationId xmlns:p14="http://schemas.microsoft.com/office/powerpoint/2010/main" val="3826076777"/>
      </p:ext>
    </p:extLst>
  </p:cSld>
  <p:clrMapOvr>
    <a:masterClrMapping/>
  </p:clrMapOvr>
</p:sld>
</file>

<file path=ppt/theme/theme1.xml><?xml version="1.0" encoding="utf-8"?>
<a:theme xmlns:a="http://schemas.openxmlformats.org/drawingml/2006/main" name="BFH_PPT_Vorlage_16-9">
  <a:themeElements>
    <a:clrScheme name="BFH RGB">
      <a:dk1>
        <a:sysClr val="windowText" lastClr="000000"/>
      </a:dk1>
      <a:lt1>
        <a:sysClr val="window" lastClr="FFFFFF"/>
      </a:lt1>
      <a:dk2>
        <a:srgbClr val="697D91"/>
      </a:dk2>
      <a:lt2>
        <a:srgbClr val="EEECE1"/>
      </a:lt2>
      <a:accent1>
        <a:srgbClr val="556455"/>
      </a:accent1>
      <a:accent2>
        <a:srgbClr val="8CAF82"/>
      </a:accent2>
      <a:accent3>
        <a:srgbClr val="506E96"/>
      </a:accent3>
      <a:accent4>
        <a:srgbClr val="87B9C8"/>
      </a:accent4>
      <a:accent5>
        <a:srgbClr val="645078"/>
      </a:accent5>
      <a:accent6>
        <a:srgbClr val="A087AA"/>
      </a:accent6>
      <a:hlink>
        <a:srgbClr val="699BBE"/>
      </a:hlink>
      <a:folHlink>
        <a:srgbClr val="B99164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aesentation_16-9.potx" id="{6F811350-F210-4D60-891A-0DCA6D5A534F}" vid="{12DD6161-BE3D-455A-A4C9-31E1411DE4CC}"/>
    </a:ext>
  </a:extLst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D78F6B955CE49741A0DA794E1BD19823" ma:contentTypeVersion="2" ma:contentTypeDescription="Ein neues Dokument erstellen." ma:contentTypeScope="" ma:versionID="b38c4b257f07a2bbe2e881e426cae38b">
  <xsd:schema xmlns:xsd="http://www.w3.org/2001/XMLSchema" xmlns:xs="http://www.w3.org/2001/XMLSchema" xmlns:p="http://schemas.microsoft.com/office/2006/metadata/properties" xmlns:ns3="de7f4a71-b510-446a-a776-c787f58d5553" targetNamespace="http://schemas.microsoft.com/office/2006/metadata/properties" ma:root="true" ma:fieldsID="98d1d1f20bcd69e07f996ac788fb9573" ns3:_="">
    <xsd:import namespace="de7f4a71-b510-446a-a776-c787f58d5553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e7f4a71-b510-446a-a776-c787f58d555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0626A31D-3B82-488A-B68B-0B333E20C41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e7f4a71-b510-446a-a776-c787f58d555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D2542CC-467A-4770-BDA7-ADCFF09F6DB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6985437-8812-4ABE-89CE-3E49C89E0BF6}">
  <ds:schemaRefs>
    <ds:schemaRef ds:uri="http://purl.org/dc/dcmitype/"/>
    <ds:schemaRef ds:uri="de7f4a71-b510-446a-a776-c787f58d5553"/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Task01-Ärzte-Suchtpatienten</Template>
  <TotalTime>0</TotalTime>
  <Words>119</Words>
  <Application>Microsoft Macintosh PowerPoint</Application>
  <PresentationFormat>Benutzerdefiniert</PresentationFormat>
  <Paragraphs>21</Paragraphs>
  <Slides>12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12</vt:i4>
      </vt:variant>
    </vt:vector>
  </HeadingPairs>
  <TitlesOfParts>
    <vt:vector size="18" baseType="lpstr">
      <vt:lpstr>MS PGothic</vt:lpstr>
      <vt:lpstr>Arial</vt:lpstr>
      <vt:lpstr>Calibri</vt:lpstr>
      <vt:lpstr>Lucida Grande</vt:lpstr>
      <vt:lpstr>Lucida Sans</vt:lpstr>
      <vt:lpstr>BFH_PPT_Vorlage_16-9</vt:lpstr>
      <vt:lpstr>Task03-04</vt:lpstr>
      <vt:lpstr>Task03: Software Architecture</vt:lpstr>
      <vt:lpstr>UML – Deployment Diagram </vt:lpstr>
      <vt:lpstr>UML – Component Diagram </vt:lpstr>
      <vt:lpstr>UML – Class Diagram for main view</vt:lpstr>
      <vt:lpstr>Task04: Scrum Setup</vt:lpstr>
      <vt:lpstr>General</vt:lpstr>
      <vt:lpstr>Scrum - Roles</vt:lpstr>
      <vt:lpstr>Product backlog</vt:lpstr>
      <vt:lpstr>Sprint backlog</vt:lpstr>
      <vt:lpstr>Vielen Dank für eure Aufmerksamkeit</vt:lpstr>
      <vt:lpstr>Bilderquellen</vt:lpstr>
    </vt:vector>
  </TitlesOfParts>
  <Company>BFH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Task01- Ärzte / Suchtpatienten</dc:title>
  <dc:creator>Marko Miletic</dc:creator>
  <dc:description> </dc:description>
  <cp:lastModifiedBy>Alain N</cp:lastModifiedBy>
  <cp:revision>33</cp:revision>
  <cp:lastPrinted>2013-08-23T11:57:04Z</cp:lastPrinted>
  <dcterms:created xsi:type="dcterms:W3CDTF">2019-10-31T08:17:50Z</dcterms:created>
  <dcterms:modified xsi:type="dcterms:W3CDTF">2019-11-21T10:38:43Z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fhIntranetDocumentType">
    <vt:lpwstr>241;#Vorlage|de1a6d3c-ac6a-4b34-8edd-308eb81066db</vt:lpwstr>
  </property>
  <property fmtid="{D5CDD505-2E9C-101B-9397-08002B2CF9AE}" pid="3" name="ContentTypeId">
    <vt:lpwstr>0x010100D78F6B955CE49741A0DA794E1BD19823</vt:lpwstr>
  </property>
  <property fmtid="{D5CDD505-2E9C-101B-9397-08002B2CF9AE}" pid="4" name="TaxCatchAll">
    <vt:lpwstr>241;#Vorlage|de1a6d3c-ac6a-4b34-8edd-308eb81066db</vt:lpwstr>
  </property>
</Properties>
</file>